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94" r:id="rId3"/>
    <p:sldMasterId id="2147483702" r:id="rId4"/>
    <p:sldMasterId id="2147483710" r:id="rId5"/>
  </p:sldMasterIdLst>
  <p:sldIdLst>
    <p:sldId id="256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92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63"/>
          <a:stretch/>
        </p:blipFill>
        <p:spPr>
          <a:xfrm>
            <a:off x="2" y="3332990"/>
            <a:ext cx="11277599" cy="3544062"/>
          </a:xfrm>
          <a:prstGeom prst="rect">
            <a:avLst/>
          </a:prstGeom>
        </p:spPr>
      </p:pic>
      <p:pic>
        <p:nvPicPr>
          <p:cNvPr id="5" name="Bild 4" descr="aq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576" y="-27383"/>
            <a:ext cx="6069107" cy="4320480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54567" y="4485118"/>
            <a:ext cx="4896544" cy="1189974"/>
          </a:xfrm>
          <a:prstGeom prst="rect">
            <a:avLst/>
          </a:prstGeom>
        </p:spPr>
        <p:txBody>
          <a:bodyPr lIns="0" tIns="17145" rIns="34290" bIns="17145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730" spc="-27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</a:t>
            </a:r>
            <a:br>
              <a:rPr lang="en-US" noProof="0" dirty="0"/>
            </a:br>
            <a:r>
              <a:rPr lang="en-US" noProof="0" dirty="0"/>
              <a:t>(2 lines maximum)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54567" y="5938233"/>
            <a:ext cx="6850956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54567" y="6245910"/>
            <a:ext cx="6850956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328819" y="397935"/>
            <a:ext cx="1341276" cy="124563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41744688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Aqua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9"/>
            <a:ext cx="10723033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383C4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6662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Grey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9"/>
            <a:ext cx="10723033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7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983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9004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+Sub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6214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6214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6" y="1050004"/>
            <a:ext cx="10621412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811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12451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9" y="2431791"/>
            <a:ext cx="2580967" cy="3631685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65153" y="1490908"/>
            <a:ext cx="2570383" cy="75353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219264" indent="-219264">
              <a:buFont typeface="Wingdings" charset="2"/>
              <a:buAutoNum type="arabicPlain"/>
              <a:defRPr sz="213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331390" y="2431791"/>
            <a:ext cx="2580967" cy="3631685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331390" y="1490908"/>
            <a:ext cx="2570383" cy="75353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219264" indent="-219264">
              <a:buFont typeface="Wingdings" charset="2"/>
              <a:buAutoNum type="arabicPlain" startAt="2"/>
              <a:defRPr sz="213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6097627" y="2431791"/>
            <a:ext cx="2580967" cy="3631685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097627" y="1490908"/>
            <a:ext cx="2570383" cy="75353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219264" indent="-219264">
              <a:buFont typeface="Wingdings" charset="2"/>
              <a:buAutoNum type="arabicPlain" startAt="3"/>
              <a:defRPr sz="213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5" name="Inhaltsplatzhalter 5"/>
          <p:cNvSpPr>
            <a:spLocks noGrp="1"/>
          </p:cNvSpPr>
          <p:nvPr>
            <p:ph sz="quarter" idx="17" hasCustomPrompt="1"/>
          </p:nvPr>
        </p:nvSpPr>
        <p:spPr>
          <a:xfrm>
            <a:off x="8853282" y="2431791"/>
            <a:ext cx="2580967" cy="3631685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863866" y="1490908"/>
            <a:ext cx="2570383" cy="75353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219264" indent="-219264">
              <a:buFont typeface="Wingdings" charset="2"/>
              <a:buAutoNum type="arabicPlain" startAt="4"/>
              <a:defRPr sz="213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4297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517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+Sub and Conten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955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038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554567" y="1488014"/>
            <a:ext cx="5088000" cy="37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1"/>
          </p:nvPr>
        </p:nvSpPr>
        <p:spPr>
          <a:xfrm>
            <a:off x="6191251" y="1488014"/>
            <a:ext cx="5088000" cy="37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4567" y="5374795"/>
            <a:ext cx="5088467" cy="78839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chemeClr val="accent3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344" y="5383810"/>
            <a:ext cx="5088467" cy="78839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rgbClr val="383C45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2656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(Aqu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4567" y="1488016"/>
            <a:ext cx="3311500" cy="76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1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60851" y="1488016"/>
            <a:ext cx="3311500" cy="767999"/>
          </a:xfrm>
          <a:prstGeom prst="rect">
            <a:avLst/>
          </a:prstGeom>
          <a:solidFill>
            <a:schemeClr val="accent1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2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967135" y="1491184"/>
            <a:ext cx="3311500" cy="767999"/>
          </a:xfrm>
          <a:prstGeom prst="rect">
            <a:avLst/>
          </a:prstGeom>
          <a:solidFill>
            <a:schemeClr val="accent1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3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54567" y="2468035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60849" y="2468034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976157" y="2468035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1446" indent="-231446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 baseline="0"/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/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4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(Multi 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4567" y="1488016"/>
            <a:ext cx="3311500" cy="76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chemeClr val="bg1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1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260851" y="1488016"/>
            <a:ext cx="3311500" cy="767999"/>
          </a:xfrm>
          <a:prstGeom prst="rect">
            <a:avLst/>
          </a:prstGeom>
          <a:solidFill>
            <a:schemeClr val="accent5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rgbClr val="FFFFFF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2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967135" y="1491184"/>
            <a:ext cx="3311500" cy="767999"/>
          </a:xfrm>
          <a:prstGeom prst="rect">
            <a:avLst/>
          </a:prstGeom>
          <a:solidFill>
            <a:schemeClr val="accent6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2131" baseline="0">
                <a:solidFill>
                  <a:srgbClr val="FFFFFF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Caption 3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54567" y="2468035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 baseline="0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 baseline="0">
                <a:solidFill>
                  <a:schemeClr val="accent3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260849" y="2468034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 baseline="0">
                <a:solidFill>
                  <a:schemeClr val="accent3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976157" y="2468035"/>
            <a:ext cx="3301443" cy="3704166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65">
                <a:solidFill>
                  <a:schemeClr val="accent3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1865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2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Image (Oran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91"/>
          <a:stretch/>
        </p:blipFill>
        <p:spPr>
          <a:xfrm>
            <a:off x="-678" y="3321051"/>
            <a:ext cx="10026875" cy="3536950"/>
          </a:xfrm>
          <a:prstGeom prst="rect">
            <a:avLst/>
          </a:prstGeom>
        </p:spPr>
      </p:pic>
      <p:sp>
        <p:nvSpPr>
          <p:cNvPr id="14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54567" y="5938233"/>
            <a:ext cx="6850956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54567" y="6245910"/>
            <a:ext cx="6850956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Add event name and date</a:t>
            </a:r>
          </a:p>
        </p:txBody>
      </p:sp>
      <p:pic>
        <p:nvPicPr>
          <p:cNvPr id="16" name="Bild 15" descr="orange_light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937" y="-27383"/>
            <a:ext cx="5984748" cy="4260427"/>
          </a:xfrm>
          <a:prstGeom prst="rect">
            <a:avLst/>
          </a:prstGeom>
        </p:spPr>
      </p:pic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54567" y="4485118"/>
            <a:ext cx="4896544" cy="1189974"/>
          </a:xfrm>
          <a:prstGeom prst="rect">
            <a:avLst/>
          </a:prstGeom>
        </p:spPr>
        <p:txBody>
          <a:bodyPr lIns="0" tIns="17145" rIns="34290" bIns="17145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3730" spc="-27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</a:t>
            </a:r>
            <a:br>
              <a:rPr lang="en-US" noProof="0" dirty="0"/>
            </a:br>
            <a:r>
              <a:rPr lang="en-US" noProof="0" dirty="0"/>
              <a:t>(2 lines maximum)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328819" y="397935"/>
            <a:ext cx="1341276" cy="124563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1273103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with text white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554567" y="1488015"/>
            <a:ext cx="3312000" cy="3297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54567" y="4929105"/>
            <a:ext cx="3312000" cy="124309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chemeClr val="accent3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3"/>
          </p:nvPr>
        </p:nvSpPr>
        <p:spPr>
          <a:xfrm>
            <a:off x="4260083" y="1488015"/>
            <a:ext cx="3312000" cy="3297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260083" y="4929105"/>
            <a:ext cx="3312000" cy="124309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chemeClr val="accent3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7965600" y="1488015"/>
            <a:ext cx="3312000" cy="3297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965133" y="4929105"/>
            <a:ext cx="3312000" cy="124309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chemeClr val="accent3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4487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554568" y="1488018"/>
            <a:ext cx="7065433" cy="4684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965133" y="1488017"/>
            <a:ext cx="3312000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865" baseline="0">
                <a:solidFill>
                  <a:schemeClr val="accent3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747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554569" y="1380069"/>
            <a:ext cx="10723033" cy="4684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987597" y="1570904"/>
            <a:ext cx="2880348" cy="4271988"/>
          </a:xfrm>
          <a:prstGeom prst="rect">
            <a:avLst/>
          </a:prstGeom>
          <a:solidFill>
            <a:schemeClr val="accent3"/>
          </a:solidFill>
        </p:spPr>
        <p:txBody>
          <a:bodyPr lIns="180009" tIns="108005" rIns="180009" bIns="108005"/>
          <a:lstStyle>
            <a:lvl1pPr marL="0" indent="0">
              <a:buNone/>
              <a:defRPr sz="1865" baseline="0">
                <a:solidFill>
                  <a:srgbClr val="FFFFFF"/>
                </a:solidFill>
              </a:defRPr>
            </a:lvl1pPr>
            <a:lvl2pPr marL="236859" indent="0">
              <a:buNone/>
              <a:defRPr sz="1599"/>
            </a:lvl2pPr>
            <a:lvl3pPr marL="475833" indent="0">
              <a:buNone/>
              <a:defRPr sz="1599"/>
            </a:lvl3pPr>
            <a:lvl4pPr marL="719037" indent="0">
              <a:buNone/>
              <a:defRPr sz="1599"/>
            </a:lvl4pPr>
            <a:lvl5pPr marL="958012" indent="0">
              <a:buNone/>
              <a:defRPr sz="1599"/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056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2204"/>
            <a:ext cx="12192000" cy="68580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baseline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8" y="884718"/>
            <a:ext cx="10723033" cy="2304256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lang="en-GB" sz="6394" b="0" i="0" u="none" strike="noStrike" baseline="0" smtClean="0">
                <a:solidFill>
                  <a:schemeClr val="bg1"/>
                </a:solidFill>
                <a:latin typeface="Fira Sans Book"/>
                <a:ea typeface="Fira Sans Book"/>
              </a:defRPr>
            </a:lvl1pPr>
          </a:lstStyle>
          <a:p>
            <a:r>
              <a:rPr lang="en-US" sz="6394" b="0" i="0" u="none" strike="noStrike" baseline="0" noProof="0" dirty="0">
                <a:solidFill>
                  <a:srgbClr val="FFFFFF"/>
                </a:solidFill>
                <a:latin typeface="FiraSans-Book" panose="020B0503050000020004" pitchFamily="34" charset="0"/>
              </a:rPr>
              <a:t>Add headline</a:t>
            </a:r>
            <a:endParaRPr lang="en-US" noProof="0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31761098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-22204"/>
            <a:ext cx="12192000" cy="68580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Right Triangle 10"/>
          <p:cNvSpPr/>
          <p:nvPr userDrawn="1"/>
        </p:nvSpPr>
        <p:spPr>
          <a:xfrm>
            <a:off x="1" y="2989963"/>
            <a:ext cx="21168964" cy="3868038"/>
          </a:xfrm>
          <a:prstGeom prst="rtTriangle">
            <a:avLst/>
          </a:prstGeom>
          <a:gradFill flip="none" rotWithShape="1">
            <a:gsLst>
              <a:gs pos="24000">
                <a:schemeClr val="accent1"/>
              </a:gs>
              <a:gs pos="47000">
                <a:schemeClr val="accent1">
                  <a:alpha val="0"/>
                </a:schemeClr>
              </a:gs>
              <a:gs pos="37000">
                <a:schemeClr val="accent1">
                  <a:alpha val="54000"/>
                </a:schemeClr>
              </a:gs>
            </a:gsLst>
            <a:lin ang="108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14" tIns="60906" rIns="121814" bIns="609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089" indent="-241089" algn="ctr">
              <a:buFont typeface="Arial" panose="020B0604020202020204" pitchFamily="34" charset="0"/>
              <a:buChar char="•"/>
            </a:pPr>
            <a:endParaRPr lang="en-US" sz="1865" dirty="0" err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54567" y="4581128"/>
            <a:ext cx="7054848" cy="158472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4263" b="0" i="0">
                <a:solidFill>
                  <a:schemeClr val="bg1"/>
                </a:solidFill>
                <a:latin typeface="Fira Sans Book"/>
                <a:cs typeface="Fira Sans Book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title </a:t>
            </a:r>
            <a:r>
              <a:rPr lang="de-DE" dirty="0" err="1"/>
              <a:t>format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691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-22204"/>
            <a:ext cx="12192000" cy="68580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2" name="Freeform 1"/>
          <p:cNvSpPr>
            <a:spLocks noChangeArrowheads="1"/>
          </p:cNvSpPr>
          <p:nvPr userDrawn="1"/>
        </p:nvSpPr>
        <p:spPr bwMode="auto">
          <a:xfrm>
            <a:off x="0" y="2788881"/>
            <a:ext cx="12192000" cy="4069121"/>
          </a:xfrm>
          <a:custGeom>
            <a:avLst/>
            <a:gdLst>
              <a:gd name="T0" fmla="*/ 27998 w 27999"/>
              <a:gd name="T1" fmla="*/ 9341 h 9342"/>
              <a:gd name="T2" fmla="*/ 27998 w 27999"/>
              <a:gd name="T3" fmla="*/ 9341 h 9342"/>
              <a:gd name="T4" fmla="*/ 0 w 27999"/>
              <a:gd name="T5" fmla="*/ 9341 h 9342"/>
              <a:gd name="T6" fmla="*/ 0 w 27999"/>
              <a:gd name="T7" fmla="*/ 0 h 9342"/>
              <a:gd name="T8" fmla="*/ 27998 w 27999"/>
              <a:gd name="T9" fmla="*/ 6101 h 9342"/>
              <a:gd name="T10" fmla="*/ 27998 w 27999"/>
              <a:gd name="T11" fmla="*/ 9341 h 9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99" h="9342">
                <a:moveTo>
                  <a:pt x="27998" y="9341"/>
                </a:moveTo>
                <a:lnTo>
                  <a:pt x="27998" y="9341"/>
                </a:lnTo>
                <a:cubicBezTo>
                  <a:pt x="0" y="9341"/>
                  <a:pt x="0" y="9341"/>
                  <a:pt x="0" y="934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0949" y="6101"/>
                  <a:pt x="27998" y="6101"/>
                </a:cubicBezTo>
                <a:lnTo>
                  <a:pt x="27998" y="9341"/>
                </a:lnTo>
              </a:path>
            </a:pathLst>
          </a:custGeom>
          <a:gradFill flip="none" rotWithShape="1">
            <a:gsLst>
              <a:gs pos="22000">
                <a:schemeClr val="accent1"/>
              </a:gs>
              <a:gs pos="55000">
                <a:schemeClr val="accent1">
                  <a:alpha val="0"/>
                </a:schemeClr>
              </a:gs>
              <a:gs pos="38000">
                <a:schemeClr val="accent1">
                  <a:alpha val="80000"/>
                </a:schemeClr>
              </a:gs>
            </a:gsLst>
            <a:lin ang="840000" scaled="0"/>
            <a:tileRect/>
          </a:gradFill>
          <a:ln>
            <a:noFill/>
          </a:ln>
          <a:effectLst/>
        </p:spPr>
        <p:txBody>
          <a:bodyPr wrap="none" lIns="121814" tIns="60906" rIns="121814" bIns="60906" anchor="ctr"/>
          <a:lstStyle/>
          <a:p>
            <a:endParaRPr lang="en-US" sz="2398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54567" y="4581128"/>
            <a:ext cx="3887571" cy="158472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4263" b="0" i="0" baseline="0">
                <a:solidFill>
                  <a:schemeClr val="bg1"/>
                </a:solidFill>
                <a:latin typeface="Fira Sans Book"/>
                <a:cs typeface="Fira Sans Book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title </a:t>
            </a:r>
            <a:r>
              <a:rPr lang="de-DE" dirty="0" err="1"/>
              <a:t>format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9546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or full page vide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0" y="-22204"/>
            <a:ext cx="12192000" cy="685800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1035997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page with caption overl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/>
          <p:cNvSpPr>
            <a:spLocks noGrp="1"/>
          </p:cNvSpPr>
          <p:nvPr>
            <p:ph type="media" sz="quarter" idx="15"/>
          </p:nvPr>
        </p:nvSpPr>
        <p:spPr>
          <a:xfrm>
            <a:off x="0" y="-22205"/>
            <a:ext cx="12192000" cy="6857999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  <a:endParaRPr lang="en-GB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3" name="Right Triangle 12"/>
          <p:cNvSpPr/>
          <p:nvPr userDrawn="1"/>
        </p:nvSpPr>
        <p:spPr>
          <a:xfrm>
            <a:off x="1" y="4537747"/>
            <a:ext cx="13792803" cy="2320251"/>
          </a:xfrm>
          <a:prstGeom prst="rtTriangle">
            <a:avLst/>
          </a:prstGeom>
          <a:gradFill flip="none" rotWithShape="1">
            <a:gsLst>
              <a:gs pos="24000">
                <a:schemeClr val="accent1"/>
              </a:gs>
              <a:gs pos="68000">
                <a:schemeClr val="accent1">
                  <a:alpha val="0"/>
                </a:schemeClr>
              </a:gs>
              <a:gs pos="52000">
                <a:schemeClr val="accent1">
                  <a:alpha val="54000"/>
                </a:schemeClr>
              </a:gs>
            </a:gsLst>
            <a:lin ang="108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14" tIns="60906" rIns="121814" bIns="609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41089" indent="-241089" algn="ctr">
              <a:buFont typeface="Arial" panose="020B0604020202020204" pitchFamily="34" charset="0"/>
              <a:buChar char="•"/>
            </a:pPr>
            <a:endParaRPr lang="en-US" sz="1865" dirty="0" err="1">
              <a:solidFill>
                <a:schemeClr val="tx1"/>
              </a:solidFill>
            </a:endParaRP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5397220"/>
            <a:ext cx="5539273" cy="528059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3197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pPr lvl="0"/>
            <a:r>
              <a:rPr lang="en-US" noProof="0" dirty="0"/>
              <a:t>Add speaker name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54569" y="5933815"/>
            <a:ext cx="5539273" cy="50759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1865">
                <a:solidFill>
                  <a:schemeClr val="bg1"/>
                </a:solidFill>
                <a:latin typeface="Fira Sans Book"/>
                <a:ea typeface="Fira Sans Book"/>
              </a:defRPr>
            </a:lvl1pPr>
          </a:lstStyle>
          <a:p>
            <a:pPr lvl="0"/>
            <a:r>
              <a:rPr lang="en-US" noProof="0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1951949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with 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554567" y="2848460"/>
            <a:ext cx="4512237" cy="1106989"/>
          </a:xfrm>
          <a:prstGeom prst="rect">
            <a:avLst/>
          </a:prstGeom>
          <a:noFill/>
        </p:spPr>
        <p:txBody>
          <a:bodyPr wrap="square" lIns="0" tIns="60906" rIns="121814" bIns="60906" rtlCol="0">
            <a:spAutoFit/>
          </a:bodyPr>
          <a:lstStyle/>
          <a:p>
            <a:r>
              <a:rPr lang="en-GB" sz="6394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</a:t>
            </a:r>
            <a:r>
              <a:rPr lang="en-GB" sz="6394" baseline="0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you</a:t>
            </a:r>
            <a:endParaRPr lang="en-GB" sz="6394" dirty="0">
              <a:solidFill>
                <a:schemeClr val="accent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9" y="5090854"/>
            <a:ext cx="10272185" cy="284768"/>
          </a:xfrm>
          <a:prstGeom prst="rect">
            <a:avLst/>
          </a:prstGeom>
        </p:spPr>
        <p:txBody>
          <a:bodyPr lIns="0" tIns="17145" rIns="34290" bIns="17145"/>
          <a:lstStyle>
            <a:lvl1pPr marL="0" indent="0">
              <a:spcAft>
                <a:spcPts val="0"/>
              </a:spcAft>
              <a:buNone/>
              <a:defRPr sz="1332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name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54567" y="5717060"/>
            <a:ext cx="2256829" cy="448245"/>
          </a:xfrm>
          <a:prstGeom prst="rect">
            <a:avLst/>
          </a:prstGeom>
        </p:spPr>
        <p:txBody>
          <a:bodyPr lIns="0" tIns="17145" rIns="34290" bIns="17145"/>
          <a:lstStyle>
            <a:lvl1pPr marL="0" indent="0">
              <a:spcAft>
                <a:spcPts val="0"/>
              </a:spcAft>
              <a:buNone/>
              <a:defRPr sz="1332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company</a:t>
            </a:r>
            <a:r>
              <a:rPr lang="de-DE" noProof="0" dirty="0"/>
              <a:t> </a:t>
            </a:r>
            <a:r>
              <a:rPr lang="de-DE" noProof="0" dirty="0" err="1"/>
              <a:t>details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946400" y="5717060"/>
            <a:ext cx="3840427" cy="448245"/>
          </a:xfrm>
          <a:prstGeom prst="rect">
            <a:avLst/>
          </a:prstGeom>
        </p:spPr>
        <p:txBody>
          <a:bodyPr lIns="0" tIns="17145" rIns="34290" bIns="17145"/>
          <a:lstStyle>
            <a:lvl1pPr marL="0" indent="0">
              <a:spcAft>
                <a:spcPts val="0"/>
              </a:spcAft>
              <a:buNone/>
              <a:defRPr sz="1332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company</a:t>
            </a:r>
            <a:r>
              <a:rPr lang="de-DE" noProof="0" dirty="0"/>
              <a:t> </a:t>
            </a:r>
            <a:r>
              <a:rPr lang="de-DE" noProof="0" dirty="0" err="1"/>
              <a:t>details</a:t>
            </a:r>
            <a:endParaRPr lang="en-GB" noProof="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54567" y="4759882"/>
            <a:ext cx="4512237" cy="327994"/>
          </a:xfrm>
          <a:prstGeom prst="rect">
            <a:avLst/>
          </a:prstGeom>
          <a:noFill/>
        </p:spPr>
        <p:txBody>
          <a:bodyPr wrap="square" lIns="0" tIns="60906" rIns="121814" bIns="60906" rtlCol="0">
            <a:spAutoFit/>
          </a:bodyPr>
          <a:lstStyle/>
          <a:p>
            <a:r>
              <a:rPr lang="pl-PL" sz="1332" b="1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Contact</a:t>
            </a:r>
            <a:endParaRPr lang="en-GB" sz="1332" b="1" dirty="0">
              <a:solidFill>
                <a:schemeClr val="accent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328819" y="397935"/>
            <a:ext cx="1341276" cy="124563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4172953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 option with large HERE word m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4192973" y="1644635"/>
            <a:ext cx="3778848" cy="3509392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15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54567" y="1172751"/>
            <a:ext cx="9457048" cy="3984442"/>
          </a:xfrm>
          <a:prstGeom prst="rect">
            <a:avLst/>
          </a:prstGeom>
        </p:spPr>
        <p:txBody>
          <a:bodyPr lIns="0" tIns="17145" rIns="34290" bIns="1714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5861" spc="-27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Add title </a:t>
            </a:r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54567" y="5496236"/>
            <a:ext cx="9432467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54569" y="5803912"/>
            <a:ext cx="9439831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28819" y="397935"/>
            <a:ext cx="1341276" cy="124563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325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9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9329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3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4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768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, Text and Conten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12451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7" y="1490907"/>
            <a:ext cx="10712451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2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1152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Red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652803"/>
            <a:ext cx="5075071" cy="870263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6394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554567" y="2552083"/>
            <a:ext cx="10351920" cy="191912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6394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7" y="4642342"/>
            <a:ext cx="10351920" cy="43204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239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15166549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Red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9"/>
            <a:ext cx="10723033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9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04743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Red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9"/>
            <a:ext cx="10711021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2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3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4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949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Red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8"/>
            <a:ext cx="10723033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3946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 (Red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0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011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266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Red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38006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9550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+sub and Content (Red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38006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4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955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86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Oran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54567" y="1172751"/>
            <a:ext cx="9454221" cy="3984442"/>
          </a:xfrm>
          <a:prstGeom prst="rect">
            <a:avLst/>
          </a:prstGeom>
        </p:spPr>
        <p:txBody>
          <a:bodyPr lIns="0" tIns="17145" rIns="34290" bIns="17145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5861" spc="-27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931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93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93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/>
              <a:t>Add title </a:t>
            </a:r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54567" y="5496236"/>
            <a:ext cx="9432467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54569" y="5803912"/>
            <a:ext cx="9439831" cy="288578"/>
          </a:xfrm>
          <a:prstGeom prst="rect">
            <a:avLst/>
          </a:prstGeom>
        </p:spPr>
        <p:txBody>
          <a:bodyPr lIns="0" tIns="0" rIns="34290" bIns="17145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865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28819" y="397935"/>
            <a:ext cx="1341276" cy="124563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1121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Oran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7" y="1652803"/>
            <a:ext cx="5257011" cy="870263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6394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554568" y="2552083"/>
            <a:ext cx="10723033" cy="191912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6394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8" y="4642342"/>
            <a:ext cx="10723033" cy="43204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239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15635850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Orang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9"/>
            <a:ext cx="10711021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9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973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Orange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9"/>
            <a:ext cx="10711021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7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36906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Orang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0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93890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 (Orang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0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011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8433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Orang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aseline="0">
                <a:solidFill>
                  <a:srgbClr val="EC610E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04075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+sub and Content (Orang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aseline="0">
                <a:solidFill>
                  <a:srgbClr val="EC610E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5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955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79652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Pink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652803"/>
            <a:ext cx="5075071" cy="870263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6394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554567" y="2552083"/>
            <a:ext cx="10351920" cy="191912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6394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7" y="4642342"/>
            <a:ext cx="10351920" cy="43204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239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22784694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ink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9"/>
            <a:ext cx="10711021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9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1954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ink, plain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9"/>
            <a:ext cx="10711021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2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3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4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28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668D-7B50-4390-8A8A-75111C366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A8405-E8EE-4777-800E-A26268E7C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37791-C469-4930-AD2E-C891305CA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A743-531C-4739-9EBB-FDE9F8A1FA02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CDEA3-1154-4218-B10C-FEFC3C45A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1B2F9-8A2C-4366-AD6F-1882941A1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45105-92EA-4681-959E-33F2DF32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33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ink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0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6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39632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 (Pink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035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6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8" y="1487168"/>
            <a:ext cx="10723033" cy="468503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011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8885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Pink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6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15717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+sub and Content (Pink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7" y="282498"/>
            <a:ext cx="10723979" cy="766277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accent6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554568" y="1488017"/>
            <a:ext cx="10723033" cy="4684184"/>
          </a:xfrm>
          <a:prstGeom prst="rect">
            <a:avLst/>
          </a:prstGeom>
        </p:spPr>
        <p:txBody>
          <a:bodyPr lIns="34290" tIns="17145" rIns="34290" bIns="17145"/>
          <a:lstStyle>
            <a:lvl1pPr marL="236859" indent="-236859">
              <a:spcAft>
                <a:spcPts val="799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398">
                <a:solidFill>
                  <a:schemeClr val="bg2"/>
                </a:solidFill>
              </a:defRPr>
            </a:lvl1pPr>
            <a:lvl2pPr marL="475834" indent="-238975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2pPr>
            <a:lvl3pPr marL="719037" indent="-243204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3pPr>
            <a:lvl4pPr marL="958012" indent="-238975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 baseline="0">
                <a:solidFill>
                  <a:schemeClr val="bg2"/>
                </a:solidFill>
              </a:defRPr>
            </a:lvl4pPr>
            <a:lvl5pPr marL="1194871" indent="-236859">
              <a:spcAft>
                <a:spcPts val="799"/>
              </a:spcAft>
              <a:buClr>
                <a:schemeClr val="accent6"/>
              </a:buClr>
              <a:buFont typeface="Symbol" charset="2"/>
              <a:buChar char="-"/>
              <a:defRPr sz="2398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54567" y="1050004"/>
            <a:ext cx="10723955" cy="279400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236859" indent="0">
              <a:buFontTx/>
              <a:buNone/>
              <a:defRPr/>
            </a:lvl2pPr>
            <a:lvl3pPr marL="475833" indent="0">
              <a:buFontTx/>
              <a:buNone/>
              <a:defRPr/>
            </a:lvl3pPr>
            <a:lvl4pPr marL="719037" indent="0">
              <a:buFontTx/>
              <a:buNone/>
              <a:defRPr/>
            </a:lvl4pPr>
            <a:lvl5pPr marL="958012" indent="0">
              <a:buFontTx/>
              <a:buNone/>
              <a:defRPr/>
            </a:lvl5pPr>
          </a:lstStyle>
          <a:p>
            <a:pPr marL="0" marR="0" lvl="0" indent="0" algn="l" defTabSz="12181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821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652803"/>
            <a:ext cx="5075071" cy="870263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6394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554567" y="2552083"/>
            <a:ext cx="10351920" cy="191912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6394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7" y="4642342"/>
            <a:ext cx="10351920" cy="43204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239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576403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652803"/>
            <a:ext cx="5075071" cy="870263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6394" b="0" i="0" baseline="0">
                <a:solidFill>
                  <a:srgbClr val="48DAD0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4567" y="2552083"/>
            <a:ext cx="10351920" cy="1919122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6394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54567" y="4642342"/>
            <a:ext cx="10351920" cy="43204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239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2586697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9"/>
            <a:ext cx="10723033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rgbClr val="383C4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8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39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554569" y="282499"/>
            <a:ext cx="10723033" cy="767999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664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4569" y="1379221"/>
            <a:ext cx="10723033" cy="468503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5328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367972" y="6180667"/>
            <a:ext cx="570893" cy="530185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398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8148203" y="6455668"/>
            <a:ext cx="2845224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674746" y="6455668"/>
            <a:ext cx="3860297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343796" y="6455668"/>
            <a:ext cx="341955" cy="1980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070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383366" y="-411426"/>
            <a:ext cx="11425269" cy="315416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14" tIns="60906" rIns="121814" bIns="609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de-DE" sz="1599" dirty="0">
                <a:solidFill>
                  <a:schemeClr val="bg1"/>
                </a:solidFill>
              </a:rPr>
              <a:t>HERE-PPT-Master_red_v1.2</a:t>
            </a:r>
          </a:p>
        </p:txBody>
      </p:sp>
    </p:spTree>
    <p:extLst>
      <p:ext uri="{BB962C8B-B14F-4D97-AF65-F5344CB8AC3E}">
        <p14:creationId xmlns:p14="http://schemas.microsoft.com/office/powerpoint/2010/main" val="301021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1218134" rtl="0" eaLnBrk="1" latinLnBrk="0" hangingPunct="1">
        <a:lnSpc>
          <a:spcPct val="100000"/>
        </a:lnSpc>
        <a:spcBef>
          <a:spcPct val="0"/>
        </a:spcBef>
        <a:buNone/>
        <a:defRPr sz="3197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6859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75834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19037" indent="-243204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58012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194871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867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933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999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7065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134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20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2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332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399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466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533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5" pos="5193">
          <p15:clr>
            <a:srgbClr val="F26B43"/>
          </p15:clr>
        </p15:guide>
        <p15:guide id="6" orient="horz" pos="2913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724597" y="6462628"/>
            <a:ext cx="7019081" cy="19104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66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674746" y="6455668"/>
            <a:ext cx="3860297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343796" y="6455668"/>
            <a:ext cx="341955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8148203" y="6455668"/>
            <a:ext cx="2845224" cy="198001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7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</p:sldLayoutIdLst>
  <p:hf hdr="0"/>
  <p:txStyles>
    <p:titleStyle>
      <a:lvl1pPr algn="l" defTabSz="1218134" rtl="0" eaLnBrk="1" latinLnBrk="0" hangingPunct="1">
        <a:lnSpc>
          <a:spcPct val="100000"/>
        </a:lnSpc>
        <a:spcBef>
          <a:spcPct val="0"/>
        </a:spcBef>
        <a:buNone/>
        <a:defRPr sz="3197" b="1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6859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75834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037" indent="-243204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58012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194871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867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933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999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7065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134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20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2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332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399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466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533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5" pos="5193">
          <p15:clr>
            <a:srgbClr val="F26B43"/>
          </p15:clr>
        </p15:guide>
        <p15:guide id="6" orient="horz" pos="2913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724597" y="6462628"/>
            <a:ext cx="7019081" cy="19104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66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674746" y="6455668"/>
            <a:ext cx="3860297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343796" y="6455668"/>
            <a:ext cx="341955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8148203" y="6455668"/>
            <a:ext cx="2845224" cy="198001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59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</p:sldLayoutIdLst>
  <p:hf hdr="0"/>
  <p:txStyles>
    <p:titleStyle>
      <a:lvl1pPr algn="l" defTabSz="1218134" rtl="0" eaLnBrk="1" latinLnBrk="0" hangingPunct="1">
        <a:lnSpc>
          <a:spcPct val="100000"/>
        </a:lnSpc>
        <a:spcBef>
          <a:spcPct val="0"/>
        </a:spcBef>
        <a:buNone/>
        <a:defRPr sz="3197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6859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75834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19037" indent="-243204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958012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194871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867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933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999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7065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134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20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2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332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399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466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533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5" pos="5193">
          <p15:clr>
            <a:srgbClr val="F26B43"/>
          </p15:clr>
        </p15:guide>
        <p15:guide id="6" orient="horz" pos="2913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724597" y="6462628"/>
            <a:ext cx="7019081" cy="19104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66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674746" y="6455668"/>
            <a:ext cx="3860297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343796" y="6455668"/>
            <a:ext cx="341955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8148203" y="6455668"/>
            <a:ext cx="2845224" cy="198001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42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/>
  <p:txStyles>
    <p:titleStyle>
      <a:lvl1pPr algn="l" defTabSz="1218134" rtl="0" eaLnBrk="1" latinLnBrk="0" hangingPunct="1">
        <a:lnSpc>
          <a:spcPct val="100000"/>
        </a:lnSpc>
        <a:spcBef>
          <a:spcPct val="0"/>
        </a:spcBef>
        <a:buNone/>
        <a:defRPr sz="3197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6859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75834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037" indent="-243204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958012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194871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867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933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999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7065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134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20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2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332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399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466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533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5" pos="5193">
          <p15:clr>
            <a:srgbClr val="F26B43"/>
          </p15:clr>
        </p15:guide>
        <p15:guide id="6" orient="horz" pos="2913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724597" y="6462628"/>
            <a:ext cx="7019081" cy="191043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66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674746" y="6455668"/>
            <a:ext cx="3860297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343796" y="6455668"/>
            <a:ext cx="341955" cy="198001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1066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8148203" y="6455668"/>
            <a:ext cx="2845224" cy="198001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1066">
                <a:solidFill>
                  <a:srgbClr val="000000"/>
                </a:solidFill>
              </a:defRPr>
            </a:lvl1pPr>
          </a:lstStyle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62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</p:sldLayoutIdLst>
  <p:hf hdr="0"/>
  <p:txStyles>
    <p:titleStyle>
      <a:lvl1pPr algn="l" defTabSz="1218134" rtl="0" eaLnBrk="1" latinLnBrk="0" hangingPunct="1">
        <a:lnSpc>
          <a:spcPct val="100000"/>
        </a:lnSpc>
        <a:spcBef>
          <a:spcPct val="0"/>
        </a:spcBef>
        <a:buNone/>
        <a:defRPr sz="3197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36859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75834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719037" indent="-243204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58012" indent="-238975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194871" indent="-236859" algn="l" defTabSz="121813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865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49867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933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999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7065" indent="-304533" algn="l" defTabSz="121813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134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200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267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332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399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466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533" algn="l" defTabSz="1218134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>
          <p15:clr>
            <a:srgbClr val="F26B43"/>
          </p15:clr>
        </p15:guide>
        <p15:guide id="2" pos="340">
          <p15:clr>
            <a:srgbClr val="F26B43"/>
          </p15:clr>
        </p15:guide>
        <p15:guide id="3" pos="226">
          <p15:clr>
            <a:srgbClr val="F26B43"/>
          </p15:clr>
        </p15:guide>
        <p15:guide id="5" pos="5193">
          <p15:clr>
            <a:srgbClr val="F26B43"/>
          </p15:clr>
        </p15:guide>
        <p15:guide id="6" orient="horz" pos="2913">
          <p15:clr>
            <a:srgbClr val="F26B43"/>
          </p15:clr>
        </p15:guide>
        <p15:guide id="7" orient="horz" pos="3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quawill.github.io/here_platform_ext_check_polygon_demo/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34A627C-F61A-4C5B-9150-E3DF0CA74819}"/>
              </a:ext>
            </a:extLst>
          </p:cNvPr>
          <p:cNvSpPr/>
          <p:nvPr/>
        </p:nvSpPr>
        <p:spPr>
          <a:xfrm>
            <a:off x="228600" y="1272209"/>
            <a:ext cx="5516217" cy="48403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9A6880-FE86-4C0F-AD13-A5D5DB70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Data – Layer </a:t>
            </a:r>
            <a:r>
              <a:rPr lang="en-US" dirty="0">
                <a:sym typeface="Wingdings" panose="05000000000000000000" pitchFamily="2" charset="2"/>
              </a:rPr>
              <a:t> Tile schema</a:t>
            </a:r>
            <a:br>
              <a:rPr lang="en-US" dirty="0"/>
            </a:br>
            <a:r>
              <a:rPr lang="en-US" sz="1000" dirty="0">
                <a:solidFill>
                  <a:schemeClr val="tx1"/>
                </a:solidFill>
              </a:rPr>
              <a:t>Layers listing:</a:t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https://pde.api.here.com/1/doc/layers.json?app_id={APP_ID}&amp;app_code={APP_CODE}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2FF2F-1E12-490E-929E-F7436971AA2A}"/>
              </a:ext>
            </a:extLst>
          </p:cNvPr>
          <p:cNvSpPr txBox="1"/>
          <p:nvPr/>
        </p:nvSpPr>
        <p:spPr>
          <a:xfrm>
            <a:off x="242063" y="5791274"/>
            <a:ext cx="131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Platform Data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FF6FD8-1BB3-4995-AA96-E629126A1D05}"/>
              </a:ext>
            </a:extLst>
          </p:cNvPr>
          <p:cNvGrpSpPr/>
          <p:nvPr/>
        </p:nvGrpSpPr>
        <p:grpSpPr>
          <a:xfrm>
            <a:off x="2065316" y="1388063"/>
            <a:ext cx="3540352" cy="2524539"/>
            <a:chOff x="455177" y="2948507"/>
            <a:chExt cx="3540352" cy="2524539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0BBF3626-53CE-4C70-97C9-82936CC2CB5F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44C1D4-877F-4137-A49A-45B8D647CD4B}"/>
                </a:ext>
              </a:extLst>
            </p:cNvPr>
            <p:cNvSpPr txBox="1"/>
            <p:nvPr/>
          </p:nvSpPr>
          <p:spPr>
            <a:xfrm>
              <a:off x="752271" y="2971335"/>
              <a:ext cx="7777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0EF9A6-C515-406E-B5C3-1AC38CC05EC2}"/>
              </a:ext>
            </a:extLst>
          </p:cNvPr>
          <p:cNvGrpSpPr/>
          <p:nvPr/>
        </p:nvGrpSpPr>
        <p:grpSpPr>
          <a:xfrm>
            <a:off x="1926167" y="1713064"/>
            <a:ext cx="3540352" cy="2524539"/>
            <a:chOff x="455177" y="2948507"/>
            <a:chExt cx="3540352" cy="2524539"/>
          </a:xfrm>
        </p:grpSpPr>
        <p:sp>
          <p:nvSpPr>
            <p:cNvPr id="33" name="Rectangle: Diagonal Corners Rounded 32">
              <a:extLst>
                <a:ext uri="{FF2B5EF4-FFF2-40B4-BE49-F238E27FC236}">
                  <a16:creationId xmlns:a16="http://schemas.microsoft.com/office/drawing/2014/main" id="{0E667986-2411-4755-9FDF-63E75B0B22BF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38A56E2-FCDC-46A1-BFE8-81120546BE5C}"/>
                </a:ext>
              </a:extLst>
            </p:cNvPr>
            <p:cNvSpPr txBox="1"/>
            <p:nvPr/>
          </p:nvSpPr>
          <p:spPr>
            <a:xfrm>
              <a:off x="752271" y="2971335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…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E618DE-52A0-42D3-9735-C9E704DB5250}"/>
              </a:ext>
            </a:extLst>
          </p:cNvPr>
          <p:cNvGrpSpPr/>
          <p:nvPr/>
        </p:nvGrpSpPr>
        <p:grpSpPr>
          <a:xfrm>
            <a:off x="1791577" y="2015237"/>
            <a:ext cx="3540352" cy="2524539"/>
            <a:chOff x="455177" y="2948507"/>
            <a:chExt cx="3540352" cy="2524539"/>
          </a:xfrm>
        </p:grpSpPr>
        <p:sp>
          <p:nvSpPr>
            <p:cNvPr id="36" name="Rectangle: Diagonal Corners Rounded 35">
              <a:extLst>
                <a:ext uri="{FF2B5EF4-FFF2-40B4-BE49-F238E27FC236}">
                  <a16:creationId xmlns:a16="http://schemas.microsoft.com/office/drawing/2014/main" id="{68402BF8-B4C0-42D7-BF02-75B34E79CC13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B27D20-47DF-4DCA-A7B6-FFC815E1E063}"/>
                </a:ext>
              </a:extLst>
            </p:cNvPr>
            <p:cNvSpPr txBox="1"/>
            <p:nvPr/>
          </p:nvSpPr>
          <p:spPr>
            <a:xfrm>
              <a:off x="752271" y="2971335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5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740C8D-FBF8-4CCA-9274-8DEC96551B03}"/>
              </a:ext>
            </a:extLst>
          </p:cNvPr>
          <p:cNvGrpSpPr/>
          <p:nvPr/>
        </p:nvGrpSpPr>
        <p:grpSpPr>
          <a:xfrm>
            <a:off x="1647869" y="2335643"/>
            <a:ext cx="3540352" cy="2524539"/>
            <a:chOff x="455177" y="2948507"/>
            <a:chExt cx="3540352" cy="2524539"/>
          </a:xfrm>
        </p:grpSpPr>
        <p:sp>
          <p:nvSpPr>
            <p:cNvPr id="39" name="Rectangle: Diagonal Corners Rounded 38">
              <a:extLst>
                <a:ext uri="{FF2B5EF4-FFF2-40B4-BE49-F238E27FC236}">
                  <a16:creationId xmlns:a16="http://schemas.microsoft.com/office/drawing/2014/main" id="{589418F8-65A0-495B-BD66-5E9D71EF95BB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021821-95AE-4E3B-B5D0-9E9244608B68}"/>
                </a:ext>
              </a:extLst>
            </p:cNvPr>
            <p:cNvSpPr txBox="1"/>
            <p:nvPr/>
          </p:nvSpPr>
          <p:spPr>
            <a:xfrm>
              <a:off x="752271" y="2971335"/>
              <a:ext cx="766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4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147533-6931-4E93-9C64-9C1986C26685}"/>
              </a:ext>
            </a:extLst>
          </p:cNvPr>
          <p:cNvGrpSpPr/>
          <p:nvPr/>
        </p:nvGrpSpPr>
        <p:grpSpPr>
          <a:xfrm>
            <a:off x="1513279" y="2635347"/>
            <a:ext cx="3540352" cy="2524539"/>
            <a:chOff x="455177" y="2948507"/>
            <a:chExt cx="3540352" cy="2524539"/>
          </a:xfrm>
        </p:grpSpPr>
        <p:sp>
          <p:nvSpPr>
            <p:cNvPr id="42" name="Rectangle: Diagonal Corners Rounded 41">
              <a:extLst>
                <a:ext uri="{FF2B5EF4-FFF2-40B4-BE49-F238E27FC236}">
                  <a16:creationId xmlns:a16="http://schemas.microsoft.com/office/drawing/2014/main" id="{28C2C835-05AC-4129-B03E-5CD179680659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B77153-38CD-47FE-845B-D0CE62FF9B32}"/>
                </a:ext>
              </a:extLst>
            </p:cNvPr>
            <p:cNvSpPr txBox="1"/>
            <p:nvPr/>
          </p:nvSpPr>
          <p:spPr>
            <a:xfrm>
              <a:off x="752271" y="2971335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3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BFD6F2C-BE81-441D-81ED-1B35C904DF09}"/>
              </a:ext>
            </a:extLst>
          </p:cNvPr>
          <p:cNvGrpSpPr/>
          <p:nvPr/>
        </p:nvGrpSpPr>
        <p:grpSpPr>
          <a:xfrm>
            <a:off x="1374130" y="2960348"/>
            <a:ext cx="3540352" cy="2524539"/>
            <a:chOff x="455177" y="2948507"/>
            <a:chExt cx="3540352" cy="2524539"/>
          </a:xfrm>
        </p:grpSpPr>
        <p:sp>
          <p:nvSpPr>
            <p:cNvPr id="45" name="Rectangle: Diagonal Corners Rounded 44">
              <a:extLst>
                <a:ext uri="{FF2B5EF4-FFF2-40B4-BE49-F238E27FC236}">
                  <a16:creationId xmlns:a16="http://schemas.microsoft.com/office/drawing/2014/main" id="{B1E9D585-D103-4FEB-AA1D-306010F8AB7E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E298878-5CEE-4576-BAC7-9997B29A8B64}"/>
                </a:ext>
              </a:extLst>
            </p:cNvPr>
            <p:cNvSpPr txBox="1"/>
            <p:nvPr/>
          </p:nvSpPr>
          <p:spPr>
            <a:xfrm>
              <a:off x="752271" y="2971335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2E91D6-854E-4875-B7D0-0C56C4F8CDEA}"/>
              </a:ext>
            </a:extLst>
          </p:cNvPr>
          <p:cNvGrpSpPr/>
          <p:nvPr/>
        </p:nvGrpSpPr>
        <p:grpSpPr>
          <a:xfrm>
            <a:off x="1239540" y="3262521"/>
            <a:ext cx="3540352" cy="2524539"/>
            <a:chOff x="455177" y="2948507"/>
            <a:chExt cx="3540352" cy="2524539"/>
          </a:xfrm>
        </p:grpSpPr>
        <p:sp>
          <p:nvSpPr>
            <p:cNvPr id="48" name="Rectangle: Diagonal Corners Rounded 47">
              <a:extLst>
                <a:ext uri="{FF2B5EF4-FFF2-40B4-BE49-F238E27FC236}">
                  <a16:creationId xmlns:a16="http://schemas.microsoft.com/office/drawing/2014/main" id="{D5E145C4-3B6E-455A-9DB7-F0FEAF6A4179}"/>
                </a:ext>
              </a:extLst>
            </p:cNvPr>
            <p:cNvSpPr/>
            <p:nvPr/>
          </p:nvSpPr>
          <p:spPr>
            <a:xfrm>
              <a:off x="455177" y="2948507"/>
              <a:ext cx="3540352" cy="2524539"/>
            </a:xfrm>
            <a:prstGeom prst="round2Diag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>
                <a:buFont typeface="Arial" panose="020B0604020202020204" pitchFamily="34" charset="0"/>
                <a:buChar char="•"/>
              </a:pPr>
              <a:endParaRPr lang="en-US" sz="14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3C0D7BD-CFFD-419C-8F08-F826C12CB9C9}"/>
                </a:ext>
              </a:extLst>
            </p:cNvPr>
            <p:cNvSpPr txBox="1"/>
            <p:nvPr/>
          </p:nvSpPr>
          <p:spPr>
            <a:xfrm>
              <a:off x="752271" y="2971335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Layer 1</a:t>
              </a:r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5CFD8D74-D3CC-489C-88DA-133D37235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6177"/>
              </p:ext>
            </p:extLst>
          </p:nvPr>
        </p:nvGraphicFramePr>
        <p:xfrm>
          <a:off x="1356151" y="3593781"/>
          <a:ext cx="3225790" cy="196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79">
                  <a:extLst>
                    <a:ext uri="{9D8B030D-6E8A-4147-A177-3AD203B41FA5}">
                      <a16:colId xmlns:a16="http://schemas.microsoft.com/office/drawing/2014/main" val="1282229432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3669239734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588034766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1454501829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1831039445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2454615264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513764130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3127117268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1537861176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3937016173"/>
                    </a:ext>
                  </a:extLst>
                </a:gridCol>
              </a:tblGrid>
              <a:tr h="245515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83195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46238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06584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56353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81921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11897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49477"/>
                  </a:ext>
                </a:extLst>
              </a:tr>
              <a:tr h="245515"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19859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F37A6DD0-BCB9-4CDE-BE89-F281F508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04092"/>
              </p:ext>
            </p:extLst>
          </p:nvPr>
        </p:nvGraphicFramePr>
        <p:xfrm>
          <a:off x="6472899" y="1476801"/>
          <a:ext cx="4947160" cy="4436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716">
                  <a:extLst>
                    <a:ext uri="{9D8B030D-6E8A-4147-A177-3AD203B41FA5}">
                      <a16:colId xmlns:a16="http://schemas.microsoft.com/office/drawing/2014/main" val="1282229432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669239734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588034766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454501829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831039445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454615264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513764130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127117268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537861176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937016173"/>
                    </a:ext>
                  </a:extLst>
                </a:gridCol>
              </a:tblGrid>
              <a:tr h="55462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83195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46238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06584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56353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81921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11897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49477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19859"/>
                  </a:ext>
                </a:extLst>
              </a:tr>
            </a:tbl>
          </a:graphicData>
        </a:graphic>
      </p:graphicFrame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8623774-AE77-4FF6-A7DA-6D517A7CDF69}"/>
              </a:ext>
            </a:extLst>
          </p:cNvPr>
          <p:cNvSpPr/>
          <p:nvPr/>
        </p:nvSpPr>
        <p:spPr>
          <a:xfrm>
            <a:off x="4572000" y="1480930"/>
            <a:ext cx="1898374" cy="4442792"/>
          </a:xfrm>
          <a:custGeom>
            <a:avLst/>
            <a:gdLst>
              <a:gd name="connsiteX0" fmla="*/ 0 w 1898374"/>
              <a:gd name="connsiteY0" fmla="*/ 2107096 h 4442792"/>
              <a:gd name="connsiteX1" fmla="*/ 1898374 w 1898374"/>
              <a:gd name="connsiteY1" fmla="*/ 0 h 4442792"/>
              <a:gd name="connsiteX2" fmla="*/ 1898374 w 1898374"/>
              <a:gd name="connsiteY2" fmla="*/ 4442792 h 4442792"/>
              <a:gd name="connsiteX3" fmla="*/ 9939 w 1898374"/>
              <a:gd name="connsiteY3" fmla="*/ 4075044 h 4442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8374" h="4442792">
                <a:moveTo>
                  <a:pt x="0" y="2107096"/>
                </a:moveTo>
                <a:lnTo>
                  <a:pt x="1898374" y="0"/>
                </a:lnTo>
                <a:lnTo>
                  <a:pt x="1898374" y="4442792"/>
                </a:lnTo>
                <a:lnTo>
                  <a:pt x="9939" y="4075044"/>
                </a:lnTo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3DCC390-A812-478E-BDDB-0053812E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1765481"/>
            <a:ext cx="4947160" cy="444890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9A6880-FE86-4C0F-AD13-A5D5DB70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67" y="898779"/>
            <a:ext cx="10723979" cy="766277"/>
          </a:xfrm>
        </p:spPr>
        <p:txBody>
          <a:bodyPr/>
          <a:lstStyle/>
          <a:p>
            <a:r>
              <a:rPr lang="en-US" dirty="0"/>
              <a:t>Platform Data Extension API - Proximity Search</a:t>
            </a:r>
            <a:br>
              <a:rPr lang="en-US" dirty="0"/>
            </a:br>
            <a:r>
              <a:rPr lang="en-US" sz="1400" dirty="0"/>
              <a:t> - Define a search center and radius to search geometries</a:t>
            </a:r>
            <a:br>
              <a:rPr lang="en-US" sz="1400" dirty="0"/>
            </a:br>
            <a:r>
              <a:rPr lang="en-US" sz="1400" dirty="0"/>
              <a:t> - Radius can be zero </a:t>
            </a:r>
            <a:r>
              <a:rPr lang="en-US" sz="1400" dirty="0">
                <a:sym typeface="Wingdings" panose="05000000000000000000" pitchFamily="2" charset="2"/>
              </a:rPr>
              <a:t> point search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 - Search multiple layers with one request is possible</a:t>
            </a:r>
            <a:br>
              <a:rPr lang="en-US" sz="1000" dirty="0"/>
            </a:br>
            <a:r>
              <a:rPr lang="en-US" sz="1000" dirty="0">
                <a:solidFill>
                  <a:schemeClr val="tx1"/>
                </a:solidFill>
              </a:rPr>
              <a:t>Example:</a:t>
            </a:r>
            <a:r>
              <a:rPr lang="en-US" sz="1000" dirty="0"/>
              <a:t> </a:t>
            </a:r>
            <a:r>
              <a:rPr lang="en-US" sz="1000" dirty="0">
                <a:solidFill>
                  <a:schemeClr val="tx1"/>
                </a:solidFill>
              </a:rPr>
              <a:t>https://pde.api.here.com/1/search/proximity.json?app_id={APP_ID}&amp;app_code={APP_CODE}&amp;layer_ids=ADMIN_POLY_1&amp;key_attributes=NAME&amp;proximity=1.3030369,103.8622178,500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F37A6DD0-BCB9-4CDE-BE89-F281F508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57980"/>
              </p:ext>
            </p:extLst>
          </p:nvPr>
        </p:nvGraphicFramePr>
        <p:xfrm>
          <a:off x="730133" y="1765481"/>
          <a:ext cx="4947160" cy="4436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4716">
                  <a:extLst>
                    <a:ext uri="{9D8B030D-6E8A-4147-A177-3AD203B41FA5}">
                      <a16:colId xmlns:a16="http://schemas.microsoft.com/office/drawing/2014/main" val="1282229432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669239734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588034766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454501829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831039445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2454615264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513764130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127117268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1537861176"/>
                    </a:ext>
                  </a:extLst>
                </a:gridCol>
                <a:gridCol w="494716">
                  <a:extLst>
                    <a:ext uri="{9D8B030D-6E8A-4147-A177-3AD203B41FA5}">
                      <a16:colId xmlns:a16="http://schemas.microsoft.com/office/drawing/2014/main" val="3937016173"/>
                    </a:ext>
                  </a:extLst>
                </a:gridCol>
              </a:tblGrid>
              <a:tr h="55462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83195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46238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06584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56353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81921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11897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49477"/>
                  </a:ext>
                </a:extLst>
              </a:tr>
              <a:tr h="554623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1985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30CF6E06-C35D-40F9-8374-FBE0A2AB4CBC}"/>
              </a:ext>
            </a:extLst>
          </p:cNvPr>
          <p:cNvSpPr/>
          <p:nvPr/>
        </p:nvSpPr>
        <p:spPr>
          <a:xfrm>
            <a:off x="1302072" y="2410437"/>
            <a:ext cx="1843512" cy="1843512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E4B351-6AA5-44FF-89BD-E4AA9DB78D30}"/>
              </a:ext>
            </a:extLst>
          </p:cNvPr>
          <p:cNvSpPr/>
          <p:nvPr/>
        </p:nvSpPr>
        <p:spPr>
          <a:xfrm flipV="1">
            <a:off x="2138419" y="3246784"/>
            <a:ext cx="170818" cy="170818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A8C34735-D272-4454-AC86-323CB07AD9A9}"/>
              </a:ext>
            </a:extLst>
          </p:cNvPr>
          <p:cNvSpPr/>
          <p:nvPr/>
        </p:nvSpPr>
        <p:spPr>
          <a:xfrm>
            <a:off x="2680692" y="2806149"/>
            <a:ext cx="845893" cy="417444"/>
          </a:xfrm>
          <a:prstGeom prst="borderCallout2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Center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lat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lng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443716-18AD-4FD1-82B5-BC790E10C128}"/>
              </a:ext>
            </a:extLst>
          </p:cNvPr>
          <p:cNvCxnSpPr>
            <a:cxnSpLocks/>
            <a:stCxn id="3" idx="3"/>
            <a:endCxn id="50" idx="1"/>
          </p:cNvCxnSpPr>
          <p:nvPr/>
        </p:nvCxnSpPr>
        <p:spPr>
          <a:xfrm flipV="1">
            <a:off x="1572048" y="3392586"/>
            <a:ext cx="591387" cy="591387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4780707D-3F66-4A44-9297-7C872CA1F19D}"/>
              </a:ext>
            </a:extLst>
          </p:cNvPr>
          <p:cNvSpPr/>
          <p:nvPr/>
        </p:nvSpPr>
        <p:spPr>
          <a:xfrm flipH="1">
            <a:off x="520779" y="3123471"/>
            <a:ext cx="841915" cy="4174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1631"/>
              <a:gd name="adj6" fmla="val -50683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Radius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(meters)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531DEB-D987-4E4E-8F1E-77B89DCE8643}"/>
              </a:ext>
            </a:extLst>
          </p:cNvPr>
          <p:cNvSpPr/>
          <p:nvPr/>
        </p:nvSpPr>
        <p:spPr>
          <a:xfrm>
            <a:off x="6096000" y="2410437"/>
            <a:ext cx="533127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"geometries": [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{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"distance": -99999999,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"attributes": {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"ADMIN_LEVEL": "2",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"SOURCE_TYPE": "P",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"FEATURE_TYPE": "900170",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"CARTO_ID": "37881321",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"ADMIN_ORDER": "1",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"ADMIN_PLACE_ID": "21160516",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  "NAME": "Singapore"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},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</a:t>
            </a:r>
            <a:r>
              <a:rPr lang="en-US" sz="1100" dirty="0" err="1">
                <a:latin typeface="Courier New" panose="02070309020205020404" pitchFamily="49" charset="0"/>
              </a:rPr>
              <a:t>nearestLat</a:t>
            </a:r>
            <a:r>
              <a:rPr lang="en-US" sz="1100" dirty="0">
                <a:latin typeface="Courier New" panose="02070309020205020404" pitchFamily="49" charset="0"/>
              </a:rPr>
              <a:t>": 0.0,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</a:t>
            </a:r>
            <a:r>
              <a:rPr lang="en-US" sz="1100" dirty="0" err="1">
                <a:latin typeface="Courier New" panose="02070309020205020404" pitchFamily="49" charset="0"/>
              </a:rPr>
              <a:t>nearestLon</a:t>
            </a:r>
            <a:r>
              <a:rPr lang="en-US" sz="1100" dirty="0">
                <a:latin typeface="Courier New" panose="02070309020205020404" pitchFamily="49" charset="0"/>
              </a:rPr>
              <a:t>": 0.0,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</a:t>
            </a:r>
            <a:r>
              <a:rPr lang="en-US" sz="1100" dirty="0" err="1">
                <a:latin typeface="Courier New" panose="02070309020205020404" pitchFamily="49" charset="0"/>
              </a:rPr>
              <a:t>layerId</a:t>
            </a:r>
            <a:r>
              <a:rPr lang="en-US" sz="1100" dirty="0">
                <a:latin typeface="Courier New" panose="02070309020205020404" pitchFamily="49" charset="0"/>
              </a:rPr>
              <a:t>": "ADMIN_POLY_1",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  "geometry": "MULTIPOLYGON(((103.87809 1.27951,103.87782  ……,0103.87809 1.33349,103.87809 1.27951)))"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  }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  ]</a:t>
            </a:r>
          </a:p>
          <a:p>
            <a:r>
              <a:rPr lang="en-US" sz="1100" dirty="0">
                <a:latin typeface="Courier New" panose="02070309020205020404" pitchFamily="49" charset="0"/>
              </a:rPr>
              <a:t>}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EEA0D6-B750-4D20-9FAA-43EBABCF29C3}"/>
              </a:ext>
            </a:extLst>
          </p:cNvPr>
          <p:cNvSpPr txBox="1"/>
          <p:nvPr/>
        </p:nvSpPr>
        <p:spPr>
          <a:xfrm>
            <a:off x="6096000" y="2102660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 Result:</a:t>
            </a:r>
          </a:p>
        </p:txBody>
      </p:sp>
    </p:spTree>
    <p:extLst>
      <p:ext uri="{BB962C8B-B14F-4D97-AF65-F5344CB8AC3E}">
        <p14:creationId xmlns:p14="http://schemas.microsoft.com/office/powerpoint/2010/main" val="288182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71370-E230-456F-9EDB-E89C6566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18" y="2925543"/>
            <a:ext cx="3858735" cy="346176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F9A6880-FE86-4C0F-AD13-A5D5DB70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2" y="2024369"/>
            <a:ext cx="5617633" cy="766277"/>
          </a:xfrm>
        </p:spPr>
        <p:txBody>
          <a:bodyPr/>
          <a:lstStyle/>
          <a:p>
            <a:r>
              <a:rPr lang="en-US" dirty="0"/>
              <a:t>How To Make A Polygon Identifier</a:t>
            </a:r>
            <a:br>
              <a:rPr lang="en-US" dirty="0"/>
            </a:br>
            <a:r>
              <a:rPr lang="en-US" sz="1400" dirty="0"/>
              <a:t> - Select carto layers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 - Define key attributes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400" dirty="0">
                <a:sym typeface="Wingdings" panose="05000000000000000000" pitchFamily="2" charset="2"/>
              </a:rPr>
              <a:t> - Define a search center</a:t>
            </a:r>
            <a:br>
              <a:rPr lang="en-US" sz="1400" dirty="0">
                <a:sym typeface="Wingdings" panose="05000000000000000000" pitchFamily="2" charset="2"/>
              </a:rPr>
            </a:br>
            <a:r>
              <a:rPr lang="en-US" sz="1000" dirty="0">
                <a:sym typeface="Wingdings" panose="05000000000000000000" pitchFamily="2" charset="2"/>
              </a:rPr>
              <a:t>Example:</a:t>
            </a:r>
            <a:br>
              <a:rPr lang="en-US" sz="1000" dirty="0">
                <a:sym typeface="Wingdings" panose="05000000000000000000" pitchFamily="2" charset="2"/>
              </a:rPr>
            </a:br>
            <a:r>
              <a:rPr lang="en-US" sz="1000" dirty="0">
                <a:solidFill>
                  <a:schemeClr val="tx1"/>
                </a:solidFill>
                <a:sym typeface="Wingdings" panose="05000000000000000000" pitchFamily="2" charset="2"/>
              </a:rPr>
              <a:t>https://pde.cit.api.here.com/1/search/proximity.json?app_id={APP_ID}&amp;app_code={APP_CODE}&amp;layer_ids=ADMIN_POLY_0,ADMIN_POLY_1,ADMIN_POLY_2,ADMIN_POLY_8,ADMIN_POLY_9,BUILDING,CARTO_POLY_DO1,CARTO_POLY_DO2,CARTO_POLY_DO3,CARTO_POLY_DO4,CARTO_POLY_OCEAN,CARTO_POLY_RIVER_DO1,CARTO_POLY_RIVER_DO2,CARTO_POLY_RIVER_DO3,CARTO_POLY_RIVER_DO4&amp;proximity=1.2959355999510354,103.8654905946903&amp;key_attributes=FEATURE_TYPE,FEATURE_TYPE,FEATURE_TYPE,FEATURE_TYPE,FEATURE_TYPE,FEATURE_TYPE,FEATURE_TYPE,FEATURE_TYPE,FEATURE_TYPE,FEATURE_TYPE,FEATURE_TYPE,FEATURE_TYPE,FEATURE_TYPE,FEATURE_TYPE,FEATURE_TYPE</a:t>
            </a:r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F37A6DD0-BCB9-4CDE-BE89-F281F508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337556"/>
              </p:ext>
            </p:extLst>
          </p:nvPr>
        </p:nvGraphicFramePr>
        <p:xfrm>
          <a:off x="665922" y="2925543"/>
          <a:ext cx="3858430" cy="34605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843">
                  <a:extLst>
                    <a:ext uri="{9D8B030D-6E8A-4147-A177-3AD203B41FA5}">
                      <a16:colId xmlns:a16="http://schemas.microsoft.com/office/drawing/2014/main" val="1282229432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3669239734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588034766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1454501829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1831039445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2454615264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513764130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3127117268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1537861176"/>
                    </a:ext>
                  </a:extLst>
                </a:gridCol>
                <a:gridCol w="385843">
                  <a:extLst>
                    <a:ext uri="{9D8B030D-6E8A-4147-A177-3AD203B41FA5}">
                      <a16:colId xmlns:a16="http://schemas.microsoft.com/office/drawing/2014/main" val="3937016173"/>
                    </a:ext>
                  </a:extLst>
                </a:gridCol>
              </a:tblGrid>
              <a:tr h="432566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683195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046238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506584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356353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81921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011897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49477"/>
                  </a:ext>
                </a:extLst>
              </a:tr>
              <a:tr h="432566"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Fira Sans Book"/>
                        <a:ea typeface="+mn-ea"/>
                        <a:cs typeface="+mn-cs"/>
                      </a:endParaRP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1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Fira Sans Book"/>
                          <a:ea typeface="+mn-ea"/>
                          <a:cs typeface="+mn-cs"/>
                        </a:rPr>
                        <a:t>Tile</a:t>
                      </a:r>
                    </a:p>
                  </a:txBody>
                  <a:tcPr marL="71317" marR="71317" marT="35658" marB="356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619859"/>
                  </a:ext>
                </a:extLst>
              </a:tr>
            </a:tbl>
          </a:graphicData>
        </a:graphic>
      </p:graphicFrame>
      <p:sp>
        <p:nvSpPr>
          <p:cNvPr id="50" name="Oval 49">
            <a:extLst>
              <a:ext uri="{FF2B5EF4-FFF2-40B4-BE49-F238E27FC236}">
                <a16:creationId xmlns:a16="http://schemas.microsoft.com/office/drawing/2014/main" id="{B7E4B351-6AA5-44FF-89BD-E4AA9DB78D30}"/>
              </a:ext>
            </a:extLst>
          </p:cNvPr>
          <p:cNvSpPr/>
          <p:nvPr/>
        </p:nvSpPr>
        <p:spPr>
          <a:xfrm flipV="1">
            <a:off x="2704316" y="4123427"/>
            <a:ext cx="170818" cy="170818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A8C34735-D272-4454-AC86-323CB07AD9A9}"/>
              </a:ext>
            </a:extLst>
          </p:cNvPr>
          <p:cNvSpPr/>
          <p:nvPr/>
        </p:nvSpPr>
        <p:spPr>
          <a:xfrm>
            <a:off x="3246589" y="3682792"/>
            <a:ext cx="845893" cy="417444"/>
          </a:xfrm>
          <a:prstGeom prst="borderCallout2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Center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lat</a:t>
            </a:r>
            <a:r>
              <a:rPr lang="en-US" sz="1200" dirty="0">
                <a:solidFill>
                  <a:schemeClr val="tx1"/>
                </a:solidFill>
              </a:rPr>
              <a:t>/</a:t>
            </a:r>
            <a:r>
              <a:rPr lang="en-US" sz="1200" dirty="0" err="1">
                <a:solidFill>
                  <a:schemeClr val="tx1"/>
                </a:solidFill>
              </a:rPr>
              <a:t>lng</a:t>
            </a:r>
            <a:r>
              <a:rPr lang="en-US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531DEB-D987-4E4E-8F1E-77B89DCE8643}"/>
              </a:ext>
            </a:extLst>
          </p:cNvPr>
          <p:cNvSpPr/>
          <p:nvPr/>
        </p:nvSpPr>
        <p:spPr>
          <a:xfrm>
            <a:off x="6020663" y="887636"/>
            <a:ext cx="5331277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"geometries": [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"distance": -99999999,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"attributes":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"ADMIN_LEVEL": "1",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"SOURCE_TYPE": "L",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"FEATURE_TYPE": "907196",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"CARTO_ID": "739190588",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"ADMIN_ORDER": "0",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"ADMIN_PLACE_ID": "21160468",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"NAME": "Singapore"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},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...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},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"distance": -99999999,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"attributes":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"ADMIN_LEVEL": "2",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"SOURCE_TYPE": "P",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"FEATURE_TYPE": "900170",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"CARTO_ID": "37881321",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"ADMIN_ORDER": "1",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"ADMIN_PLACE_ID": "21160516",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"NAME": "Singapore"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},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...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},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"distance": -99999999,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"attributes": {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"NAMES": "</a:t>
            </a:r>
            <a:r>
              <a:rPr lang="en-US" sz="900" dirty="0" err="1">
                <a:latin typeface="Courier New" panose="02070309020205020404" pitchFamily="49" charset="0"/>
              </a:rPr>
              <a:t>ENGBNMarina</a:t>
            </a:r>
            <a:r>
              <a:rPr lang="en-US" sz="900" dirty="0">
                <a:latin typeface="Courier New" panose="02070309020205020404" pitchFamily="49" charset="0"/>
              </a:rPr>
              <a:t> Bay\u001e\u001e\u001dCHIBY</a:t>
            </a:r>
            <a:r>
              <a:rPr lang="zh-TW" altLang="en-US" sz="900" dirty="0">
                <a:latin typeface="Courier New" panose="02070309020205020404" pitchFamily="49" charset="0"/>
              </a:rPr>
              <a:t>滨海湾</a:t>
            </a:r>
            <a:r>
              <a:rPr lang="en-US" altLang="zh-TW" sz="900" dirty="0">
                <a:latin typeface="Courier New" panose="02070309020205020404" pitchFamily="49" charset="0"/>
              </a:rPr>
              <a:t>\</a:t>
            </a:r>
            <a:r>
              <a:rPr lang="en-US" sz="900" dirty="0">
                <a:latin typeface="Courier New" panose="02070309020205020404" pitchFamily="49" charset="0"/>
              </a:rPr>
              <a:t>u001ePYNBin Hai Wan",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"FEATURE_TYPE": "507116",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"CARTO_ID": "37879864",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  "FACE_ID": "37879864"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},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  ...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  }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  ]</a:t>
            </a:r>
          </a:p>
          <a:p>
            <a:r>
              <a:rPr lang="en-US" sz="900" dirty="0">
                <a:latin typeface="Courier New" panose="02070309020205020404" pitchFamily="49" charset="0"/>
              </a:rPr>
              <a:t>}</a:t>
            </a:r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EEA0D6-B750-4D20-9FAA-43EBABCF29C3}"/>
              </a:ext>
            </a:extLst>
          </p:cNvPr>
          <p:cNvSpPr txBox="1"/>
          <p:nvPr/>
        </p:nvSpPr>
        <p:spPr>
          <a:xfrm>
            <a:off x="6020663" y="640952"/>
            <a:ext cx="1183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JSON Result: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6A24B17-A9FD-463D-96FC-AB087C64F0EF}"/>
              </a:ext>
            </a:extLst>
          </p:cNvPr>
          <p:cNvSpPr/>
          <p:nvPr/>
        </p:nvSpPr>
        <p:spPr>
          <a:xfrm>
            <a:off x="11008382" y="3189474"/>
            <a:ext cx="357808" cy="1404080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B8E10CC-1CAD-4EBA-AC67-529A2EDED40E}"/>
              </a:ext>
            </a:extLst>
          </p:cNvPr>
          <p:cNvSpPr/>
          <p:nvPr/>
        </p:nvSpPr>
        <p:spPr>
          <a:xfrm>
            <a:off x="11008382" y="4981991"/>
            <a:ext cx="357808" cy="1404080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C3F9057-2F8D-4FA5-8937-E6E82B0D2A02}"/>
              </a:ext>
            </a:extLst>
          </p:cNvPr>
          <p:cNvSpPr/>
          <p:nvPr/>
        </p:nvSpPr>
        <p:spPr>
          <a:xfrm>
            <a:off x="11008382" y="1401464"/>
            <a:ext cx="357808" cy="1404080"/>
          </a:xfrm>
          <a:prstGeom prst="righ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E35EF-DEDA-4738-8A24-649694BA478C}"/>
              </a:ext>
            </a:extLst>
          </p:cNvPr>
          <p:cNvSpPr txBox="1"/>
          <p:nvPr/>
        </p:nvSpPr>
        <p:spPr>
          <a:xfrm>
            <a:off x="11366189" y="1841894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Admin</a:t>
            </a:r>
          </a:p>
          <a:p>
            <a:pPr algn="ctr"/>
            <a:r>
              <a:rPr lang="en-US" sz="14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2C3CCC-0BCC-4989-A181-7AB19C49FFEC}"/>
              </a:ext>
            </a:extLst>
          </p:cNvPr>
          <p:cNvSpPr txBox="1"/>
          <p:nvPr/>
        </p:nvSpPr>
        <p:spPr>
          <a:xfrm>
            <a:off x="11365763" y="3614286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Admin</a:t>
            </a:r>
          </a:p>
          <a:p>
            <a:pPr algn="ctr"/>
            <a:r>
              <a:rPr lang="en-US" sz="14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08CCF8-C381-4AD2-AC7B-75139CA0DC92}"/>
              </a:ext>
            </a:extLst>
          </p:cNvPr>
          <p:cNvSpPr txBox="1"/>
          <p:nvPr/>
        </p:nvSpPr>
        <p:spPr>
          <a:xfrm>
            <a:off x="11365763" y="5530142"/>
            <a:ext cx="752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Harbor</a:t>
            </a:r>
          </a:p>
        </p:txBody>
      </p:sp>
    </p:spTree>
    <p:extLst>
      <p:ext uri="{BB962C8B-B14F-4D97-AF65-F5344CB8AC3E}">
        <p14:creationId xmlns:p14="http://schemas.microsoft.com/office/powerpoint/2010/main" val="162533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1E26-7CF8-435F-AB31-5F390570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1400" dirty="0">
                <a:hlinkClick r:id="rId2"/>
              </a:rPr>
              <a:t>https://aquawill.github.io/here_platform_ext_check_polygon_demo/</a:t>
            </a:r>
            <a:r>
              <a:rPr lang="en-US" sz="14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37DCCA-414A-44B3-851D-078A519B403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221395" y="1409865"/>
            <a:ext cx="7390321" cy="46847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1FEE4-3583-4FD2-83D8-FCAC2DB0110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en-US"/>
              <a:t>© 2017 HERE | HERE Internal Use Only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461BB-E3C2-4DE2-90E3-1F10E4FE83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 | Month 00, 2017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2BE43-8549-47A8-B620-23758F25AF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9569762"/>
      </p:ext>
    </p:extLst>
  </p:cSld>
  <p:clrMapOvr>
    <a:masterClrMapping/>
  </p:clrMapOvr>
</p:sld>
</file>

<file path=ppt/theme/theme1.xml><?xml version="1.0" encoding="utf-8"?>
<a:theme xmlns:a="http://schemas.openxmlformats.org/drawingml/2006/main" name="HERE-PPT-Master_red_v1.2">
  <a:themeElements>
    <a:clrScheme name="HERE Colors Red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C41C33"/>
      </a:accent4>
      <a:accent5>
        <a:srgbClr val="EC610E"/>
      </a:accent5>
      <a:accent6>
        <a:srgbClr val="C53580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372894D-850B-4443-B102-549D2ECF849C}" vid="{FF1DB0C9-9CEE-4B9A-BBA0-D257770366AD}"/>
    </a:ext>
  </a:extLst>
</a:theme>
</file>

<file path=ppt/theme/theme2.xml><?xml version="1.0" encoding="utf-8"?>
<a:theme xmlns:a="http://schemas.openxmlformats.org/drawingml/2006/main" name="02. Content Slides (Aqua / Grey)">
  <a:themeElements>
    <a:clrScheme name="HERE Colors Red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C41C33"/>
      </a:accent4>
      <a:accent5>
        <a:srgbClr val="EC610E"/>
      </a:accent5>
      <a:accent6>
        <a:srgbClr val="C53580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372894D-850B-4443-B102-549D2ECF849C}" vid="{CB891927-AD8F-498E-B48C-02915F41DCCC}"/>
    </a:ext>
  </a:extLst>
</a:theme>
</file>

<file path=ppt/theme/theme3.xml><?xml version="1.0" encoding="utf-8"?>
<a:theme xmlns:a="http://schemas.openxmlformats.org/drawingml/2006/main" name="03. Red Slides">
  <a:themeElements>
    <a:clrScheme name="HERE Colors Red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C41C33"/>
      </a:accent4>
      <a:accent5>
        <a:srgbClr val="EC610E"/>
      </a:accent5>
      <a:accent6>
        <a:srgbClr val="C53580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372894D-850B-4443-B102-549D2ECF849C}" vid="{067FD926-701B-4B16-8BA0-54F163321010}"/>
    </a:ext>
  </a:extLst>
</a:theme>
</file>

<file path=ppt/theme/theme4.xml><?xml version="1.0" encoding="utf-8"?>
<a:theme xmlns:a="http://schemas.openxmlformats.org/drawingml/2006/main" name="04. Orange Slides">
  <a:themeElements>
    <a:clrScheme name="HERE Colors Red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C41C33"/>
      </a:accent4>
      <a:accent5>
        <a:srgbClr val="EC610E"/>
      </a:accent5>
      <a:accent6>
        <a:srgbClr val="C53580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372894D-850B-4443-B102-549D2ECF849C}" vid="{E9299A09-0DC1-4A9F-A857-17100CCE24FD}"/>
    </a:ext>
  </a:extLst>
</a:theme>
</file>

<file path=ppt/theme/theme5.xml><?xml version="1.0" encoding="utf-8"?>
<a:theme xmlns:a="http://schemas.openxmlformats.org/drawingml/2006/main" name="05. Pink Slides">
  <a:themeElements>
    <a:clrScheme name="HERE Colors Red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C41C33"/>
      </a:accent4>
      <a:accent5>
        <a:srgbClr val="EC610E"/>
      </a:accent5>
      <a:accent6>
        <a:srgbClr val="C53580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2372894D-850B-4443-B102-549D2ECF849C}" vid="{C76C0CB7-F745-467A-A90E-D7B519DDD6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HERE_PPT_Master_red_v1.2</Template>
  <TotalTime>78</TotalTime>
  <Words>690</Words>
  <Application>Microsoft Office PowerPoint</Application>
  <PresentationFormat>Widescreen</PresentationFormat>
  <Paragraphs>328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Courier New</vt:lpstr>
      <vt:lpstr>Fira Sans Book</vt:lpstr>
      <vt:lpstr>Fira Sans Medium</vt:lpstr>
      <vt:lpstr>FiraSans-Book</vt:lpstr>
      <vt:lpstr>Symbol</vt:lpstr>
      <vt:lpstr>Wingdings</vt:lpstr>
      <vt:lpstr>HERE-PPT-Master_red_v1.2</vt:lpstr>
      <vt:lpstr>02. Content Slides (Aqua / Grey)</vt:lpstr>
      <vt:lpstr>03. Red Slides</vt:lpstr>
      <vt:lpstr>04. Orange Slides</vt:lpstr>
      <vt:lpstr>05. Pink Slides</vt:lpstr>
      <vt:lpstr>Platform Data – Layer  Tile schema Layers listing: https://pde.api.here.com/1/doc/layers.json?app_id={APP_ID}&amp;app_code={APP_CODE}</vt:lpstr>
      <vt:lpstr>Platform Data Extension API - Proximity Search  - Define a search center and radius to search geometries  - Radius can be zero  point search  - Search multiple layers with one request is possible Example: https://pde.api.here.com/1/search/proximity.json?app_id={APP_ID}&amp;app_code={APP_CODE}&amp;layer_ids=ADMIN_POLY_1&amp;key_attributes=NAME&amp;proximity=1.3030369,103.8622178,500</vt:lpstr>
      <vt:lpstr>How To Make A Polygon Identifier  - Select carto layers  - Define key attributes  - Define a search center Example: https://pde.cit.api.here.com/1/search/proximity.json?app_id={APP_ID}&amp;app_code={APP_CODE}&amp;layer_ids=ADMIN_POLY_0,ADMIN_POLY_1,ADMIN_POLY_2,ADMIN_POLY_8,ADMIN_POLY_9,BUILDING,CARTO_POLY_DO1,CARTO_POLY_DO2,CARTO_POLY_DO3,CARTO_POLY_DO4,CARTO_POLY_OCEAN,CARTO_POLY_RIVER_DO1,CARTO_POLY_RIVER_DO2,CARTO_POLY_RIVER_DO3,CARTO_POLY_RIVER_DO4&amp;proximity=1.2959355999510354,103.8654905946903&amp;key_attributes=FEATURE_TYPE,FEATURE_TYPE,FEATURE_TYPE,FEATURE_TYPE,FEATURE_TYPE,FEATURE_TYPE,FEATURE_TYPE,FEATURE_TYPE,FEATURE_TYPE,FEATURE_TYPE,FEATURE_TYPE,FEATURE_TYPE,FEATURE_TYPE,FEATURE_TYPE,FEATURE_TYPE</vt:lpstr>
      <vt:lpstr>Demo https://aquawill.github.io/here_platform_ext_check_polygon_demo/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 Data Extension</dc:title>
  <dc:creator>Wu, Guan-Ling</dc:creator>
  <cp:lastModifiedBy>Wu, Guan-Ling</cp:lastModifiedBy>
  <cp:revision>10</cp:revision>
  <dcterms:created xsi:type="dcterms:W3CDTF">2018-09-07T02:10:05Z</dcterms:created>
  <dcterms:modified xsi:type="dcterms:W3CDTF">2018-09-07T03:28:54Z</dcterms:modified>
</cp:coreProperties>
</file>